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94B9"/>
    <a:srgbClr val="E8FFE8"/>
    <a:srgbClr val="E7B8CE"/>
    <a:srgbClr val="EDEB9F"/>
    <a:srgbClr val="EDD971"/>
    <a:srgbClr val="E783DD"/>
    <a:srgbClr val="F7A9A0"/>
    <a:srgbClr val="E0DA69"/>
    <a:srgbClr val="8DD6B8"/>
    <a:srgbClr val="E7A0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809" autoAdjust="0"/>
  </p:normalViewPr>
  <p:slideViewPr>
    <p:cSldViewPr snapToGrid="0" snapToObjects="1">
      <p:cViewPr varScale="1">
        <p:scale>
          <a:sx n="53" d="100"/>
          <a:sy n="53" d="100"/>
        </p:scale>
        <p:origin x="2040" y="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F2FD52-FF12-0C45-83F8-FD52EC950C85}" type="datetimeFigureOut">
              <a:rPr lang="en-US" smtClean="0"/>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313567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2FD52-FF12-0C45-83F8-FD52EC950C85}" type="datetimeFigureOut">
              <a:rPr lang="en-US" smtClean="0"/>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74306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2FD52-FF12-0C45-83F8-FD52EC950C85}" type="datetimeFigureOut">
              <a:rPr lang="en-US" smtClean="0"/>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2234140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2FD52-FF12-0C45-83F8-FD52EC950C85}" type="datetimeFigureOut">
              <a:rPr lang="en-US" smtClean="0"/>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119008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2FD52-FF12-0C45-83F8-FD52EC950C85}" type="datetimeFigureOut">
              <a:rPr lang="en-US" smtClean="0"/>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7247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F2FD52-FF12-0C45-83F8-FD52EC950C85}" type="datetimeFigureOut">
              <a:rPr lang="en-US" smtClean="0"/>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556428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F2FD52-FF12-0C45-83F8-FD52EC950C85}" type="datetimeFigureOut">
              <a:rPr lang="en-US" smtClean="0"/>
              <a:t>5/10/2019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35786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F2FD52-FF12-0C45-83F8-FD52EC950C85}" type="datetimeFigureOut">
              <a:rPr lang="en-US" smtClean="0"/>
              <a:t>5/10/2019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423045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2FD52-FF12-0C45-83F8-FD52EC950C85}" type="datetimeFigureOut">
              <a:rPr lang="en-US" smtClean="0"/>
              <a:t>5/10/2019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252638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2FD52-FF12-0C45-83F8-FD52EC950C85}" type="datetimeFigureOut">
              <a:rPr lang="en-US" smtClean="0"/>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27214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2FD52-FF12-0C45-83F8-FD52EC950C85}" type="datetimeFigureOut">
              <a:rPr lang="en-US" smtClean="0"/>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61208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6F2FD52-FF12-0C45-83F8-FD52EC950C85}" type="datetimeFigureOut">
              <a:rPr lang="en-US" smtClean="0"/>
              <a:t>5/10/2019</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0A173C3-D530-7A43-9535-0C39177A634B}" type="slidenum">
              <a:rPr lang="en-US" smtClean="0"/>
              <a:t>‹#›</a:t>
            </a:fld>
            <a:endParaRPr lang="en-US" dirty="0"/>
          </a:p>
        </p:txBody>
      </p:sp>
    </p:spTree>
    <p:extLst>
      <p:ext uri="{BB962C8B-B14F-4D97-AF65-F5344CB8AC3E}">
        <p14:creationId xmlns:p14="http://schemas.microsoft.com/office/powerpoint/2010/main" val="504102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ee.dawn@franklin-academy.org"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7-07-06 at 7.16.4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50212"/>
          </a:xfrm>
          <a:prstGeom prst="rect">
            <a:avLst/>
          </a:prstGeom>
        </p:spPr>
      </p:pic>
      <p:sp>
        <p:nvSpPr>
          <p:cNvPr id="3" name="TextBox 2"/>
          <p:cNvSpPr txBox="1"/>
          <p:nvPr/>
        </p:nvSpPr>
        <p:spPr>
          <a:xfrm>
            <a:off x="0" y="1148648"/>
            <a:ext cx="6858000" cy="769441"/>
          </a:xfrm>
          <a:prstGeom prst="rect">
            <a:avLst/>
          </a:prstGeom>
          <a:noFill/>
        </p:spPr>
        <p:txBody>
          <a:bodyPr wrap="square" rtlCol="0">
            <a:spAutoFit/>
          </a:bodyPr>
          <a:lstStyle/>
          <a:p>
            <a:pPr algn="ctr"/>
            <a:r>
              <a:rPr lang="en-US" sz="2200" dirty="0" smtClean="0">
                <a:latin typeface="Segoe Print" panose="02000600000000000000" pitchFamily="2" charset="0"/>
              </a:rPr>
              <a:t>Mrs. Lee’s Class</a:t>
            </a:r>
          </a:p>
          <a:p>
            <a:pPr algn="ctr"/>
            <a:r>
              <a:rPr lang="en-US" sz="2200" dirty="0" smtClean="0">
                <a:latin typeface="Segoe Print" panose="02000600000000000000" pitchFamily="2" charset="0"/>
              </a:rPr>
              <a:t>Week of May 13th</a:t>
            </a:r>
            <a:endParaRPr lang="en-US" sz="2200" dirty="0">
              <a:latin typeface="Segoe Print" panose="02000600000000000000" pitchFamily="2" charset="0"/>
            </a:endParaRPr>
          </a:p>
        </p:txBody>
      </p:sp>
      <p:sp>
        <p:nvSpPr>
          <p:cNvPr id="4" name="TextBox 3"/>
          <p:cNvSpPr txBox="1"/>
          <p:nvPr/>
        </p:nvSpPr>
        <p:spPr>
          <a:xfrm>
            <a:off x="134690" y="2451184"/>
            <a:ext cx="3774812" cy="4093428"/>
          </a:xfrm>
          <a:prstGeom prst="rect">
            <a:avLst/>
          </a:prstGeom>
          <a:noFill/>
        </p:spPr>
        <p:txBody>
          <a:bodyPr wrap="square" rtlCol="0">
            <a:spAutoFit/>
          </a:bodyPr>
          <a:lstStyle/>
          <a:p>
            <a:r>
              <a:rPr lang="en-US" sz="2000" b="1" u="sng" dirty="0" smtClean="0"/>
              <a:t>ELA</a:t>
            </a:r>
            <a:r>
              <a:rPr lang="en-US" sz="2000" b="1" dirty="0" smtClean="0"/>
              <a:t>:</a:t>
            </a:r>
            <a:r>
              <a:rPr lang="en-US" sz="2000" dirty="0" smtClean="0"/>
              <a:t> </a:t>
            </a:r>
          </a:p>
          <a:p>
            <a:r>
              <a:rPr lang="en-US" sz="2000" dirty="0" smtClean="0"/>
              <a:t>Figurative Language Project</a:t>
            </a:r>
          </a:p>
          <a:p>
            <a:r>
              <a:rPr lang="en-US" sz="2000" dirty="0" smtClean="0"/>
              <a:t>Wax Museum written speech</a:t>
            </a:r>
            <a:endParaRPr lang="en-US" sz="2000" dirty="0" smtClean="0"/>
          </a:p>
          <a:p>
            <a:endParaRPr lang="en-US" sz="2000" b="1" dirty="0" smtClean="0"/>
          </a:p>
          <a:p>
            <a:r>
              <a:rPr lang="en-US" sz="2000" b="1" u="sng" dirty="0" smtClean="0"/>
              <a:t>Math</a:t>
            </a:r>
            <a:r>
              <a:rPr lang="en-US" sz="2000" b="1" dirty="0" smtClean="0"/>
              <a:t>:</a:t>
            </a:r>
          </a:p>
          <a:p>
            <a:r>
              <a:rPr lang="en-US" sz="2000" dirty="0" smtClean="0"/>
              <a:t>Getting Ready for Grade 4</a:t>
            </a:r>
          </a:p>
          <a:p>
            <a:r>
              <a:rPr lang="en-US" sz="2000" b="1" dirty="0" smtClean="0"/>
              <a:t>Tuesday 5/14 Test on Lessons 1-4 Getting Ready for Grade 4</a:t>
            </a:r>
            <a:endParaRPr lang="en-US" sz="2000" b="1" dirty="0" smtClean="0"/>
          </a:p>
          <a:p>
            <a:endParaRPr lang="en-US" sz="2000" b="1" u="sng" dirty="0" smtClean="0"/>
          </a:p>
          <a:p>
            <a:r>
              <a:rPr lang="en-US" sz="2000" b="1" u="sng" dirty="0" smtClean="0"/>
              <a:t>Social Studies:</a:t>
            </a:r>
          </a:p>
          <a:p>
            <a:r>
              <a:rPr lang="en-US" sz="2000" b="1" dirty="0" smtClean="0"/>
              <a:t>Wax Museum Project </a:t>
            </a:r>
            <a:r>
              <a:rPr lang="en-US" sz="2000" dirty="0" smtClean="0"/>
              <a:t>– written speech and preparing for the presentation</a:t>
            </a:r>
          </a:p>
        </p:txBody>
      </p:sp>
      <p:sp>
        <p:nvSpPr>
          <p:cNvPr id="6" name="TextBox 5"/>
          <p:cNvSpPr txBox="1"/>
          <p:nvPr/>
        </p:nvSpPr>
        <p:spPr>
          <a:xfrm>
            <a:off x="219744" y="7087582"/>
            <a:ext cx="3774813" cy="2031325"/>
          </a:xfrm>
          <a:prstGeom prst="rect">
            <a:avLst/>
          </a:prstGeom>
          <a:noFill/>
        </p:spPr>
        <p:txBody>
          <a:bodyPr wrap="square" rtlCol="0">
            <a:spAutoFit/>
          </a:bodyPr>
          <a:lstStyle/>
          <a:p>
            <a:r>
              <a:rPr lang="en-US" sz="1400" b="1" dirty="0" smtClean="0"/>
              <a:t>Please make sure your child completes 45 minutes of math and 45 minutes of reading lessons each week.  We will be taking students to the computer lab each week beginning mid-September and they will be able to complete some of their minutes at that time.  Students will receive a classwork grade for math and reading based upon completion of the 45 minutes.</a:t>
            </a:r>
          </a:p>
        </p:txBody>
      </p:sp>
      <p:sp>
        <p:nvSpPr>
          <p:cNvPr id="7" name="TextBox 6"/>
          <p:cNvSpPr txBox="1"/>
          <p:nvPr/>
        </p:nvSpPr>
        <p:spPr>
          <a:xfrm>
            <a:off x="4079613" y="2451184"/>
            <a:ext cx="2655139" cy="1231106"/>
          </a:xfrm>
          <a:prstGeom prst="rect">
            <a:avLst/>
          </a:prstGeom>
          <a:noFill/>
        </p:spPr>
        <p:txBody>
          <a:bodyPr wrap="square" rtlCol="0">
            <a:spAutoFit/>
          </a:bodyPr>
          <a:lstStyle/>
          <a:p>
            <a:pPr algn="ctr"/>
            <a:r>
              <a:rPr lang="en-US" sz="2400" b="1" dirty="0" smtClean="0"/>
              <a:t>Mrs. Lee</a:t>
            </a:r>
          </a:p>
          <a:p>
            <a:pPr algn="ctr"/>
            <a:r>
              <a:rPr lang="en-US" sz="1400" dirty="0" smtClean="0">
                <a:solidFill>
                  <a:srgbClr val="BFBFBF"/>
                </a:solidFill>
                <a:hlinkClick r:id="rId3"/>
              </a:rPr>
              <a:t>lee.dawn@franklin-academy.org</a:t>
            </a:r>
            <a:endParaRPr lang="en-US" sz="1400" dirty="0" smtClean="0">
              <a:solidFill>
                <a:srgbClr val="BFBFBF"/>
              </a:solidFill>
            </a:endParaRPr>
          </a:p>
          <a:p>
            <a:pPr algn="ctr"/>
            <a:r>
              <a:rPr lang="en-US" dirty="0" smtClean="0"/>
              <a:t>fa-lee.weebly.com</a:t>
            </a:r>
            <a:endParaRPr lang="en-US" dirty="0"/>
          </a:p>
          <a:p>
            <a:endParaRPr lang="en-US" dirty="0" smtClean="0">
              <a:solidFill>
                <a:srgbClr val="BFBFBF"/>
              </a:solidFill>
            </a:endParaRPr>
          </a:p>
        </p:txBody>
      </p:sp>
      <p:sp>
        <p:nvSpPr>
          <p:cNvPr id="8" name="TextBox 7"/>
          <p:cNvSpPr txBox="1"/>
          <p:nvPr/>
        </p:nvSpPr>
        <p:spPr>
          <a:xfrm>
            <a:off x="4026002" y="4231749"/>
            <a:ext cx="2793842" cy="1569660"/>
          </a:xfrm>
          <a:prstGeom prst="rect">
            <a:avLst/>
          </a:prstGeom>
          <a:noFill/>
        </p:spPr>
        <p:txBody>
          <a:bodyPr wrap="none" rtlCol="0">
            <a:spAutoFit/>
          </a:bodyPr>
          <a:lstStyle/>
          <a:p>
            <a:r>
              <a:rPr lang="en-US" sz="1600" dirty="0" smtClean="0"/>
              <a:t>5/17 Flashlight Friday</a:t>
            </a:r>
          </a:p>
          <a:p>
            <a:r>
              <a:rPr lang="en-US" sz="1600" dirty="0" smtClean="0"/>
              <a:t>5/21 Field Day</a:t>
            </a:r>
          </a:p>
          <a:p>
            <a:r>
              <a:rPr lang="en-US" sz="1600" dirty="0" smtClean="0"/>
              <a:t>5/22 Wax Museum</a:t>
            </a:r>
          </a:p>
          <a:p>
            <a:r>
              <a:rPr lang="en-US" sz="1600" dirty="0" smtClean="0"/>
              <a:t>5/24 3</a:t>
            </a:r>
            <a:r>
              <a:rPr lang="en-US" sz="1600" baseline="30000" dirty="0" smtClean="0"/>
              <a:t>rd</a:t>
            </a:r>
            <a:r>
              <a:rPr lang="en-US" sz="1600" dirty="0" smtClean="0"/>
              <a:t> Grade End of Year</a:t>
            </a:r>
          </a:p>
          <a:p>
            <a:r>
              <a:rPr lang="en-US" sz="1600" dirty="0" smtClean="0"/>
              <a:t>Party/May Birthday celebration</a:t>
            </a:r>
          </a:p>
          <a:p>
            <a:endParaRPr lang="en-US" sz="1600" dirty="0" smtClean="0"/>
          </a:p>
        </p:txBody>
      </p:sp>
      <p:sp>
        <p:nvSpPr>
          <p:cNvPr id="5" name="TextBox 4"/>
          <p:cNvSpPr txBox="1"/>
          <p:nvPr/>
        </p:nvSpPr>
        <p:spPr>
          <a:xfrm>
            <a:off x="4079613" y="6219553"/>
            <a:ext cx="184731" cy="369332"/>
          </a:xfrm>
          <a:prstGeom prst="rect">
            <a:avLst/>
          </a:prstGeom>
          <a:noFill/>
        </p:spPr>
        <p:txBody>
          <a:bodyPr wrap="none" rtlCol="0">
            <a:spAutoFit/>
          </a:bodyPr>
          <a:lstStyle/>
          <a:p>
            <a:endParaRPr lang="en-US" dirty="0"/>
          </a:p>
        </p:txBody>
      </p:sp>
      <p:sp>
        <p:nvSpPr>
          <p:cNvPr id="11" name="TextBox 10"/>
          <p:cNvSpPr txBox="1"/>
          <p:nvPr/>
        </p:nvSpPr>
        <p:spPr>
          <a:xfrm>
            <a:off x="4190698" y="7748186"/>
            <a:ext cx="2520451" cy="1077218"/>
          </a:xfrm>
          <a:prstGeom prst="rect">
            <a:avLst/>
          </a:prstGeom>
          <a:noFill/>
        </p:spPr>
        <p:txBody>
          <a:bodyPr wrap="square" rtlCol="0">
            <a:spAutoFit/>
          </a:bodyPr>
          <a:lstStyle/>
          <a:p>
            <a:r>
              <a:rPr lang="en-US" sz="1600" b="1" dirty="0" smtClean="0"/>
              <a:t>Please make sure your</a:t>
            </a:r>
          </a:p>
          <a:p>
            <a:r>
              <a:rPr lang="en-US" sz="1600" b="1" dirty="0" smtClean="0"/>
              <a:t>child is practicing with </a:t>
            </a:r>
            <a:endParaRPr lang="en-US" sz="1600" b="1" dirty="0"/>
          </a:p>
          <a:p>
            <a:r>
              <a:rPr lang="en-US" sz="1600" b="1" dirty="0" smtClean="0"/>
              <a:t>the multiplication</a:t>
            </a:r>
          </a:p>
          <a:p>
            <a:r>
              <a:rPr lang="en-US" sz="1600" b="1" dirty="0" smtClean="0"/>
              <a:t>flash cards!</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03039" y="5629067"/>
            <a:ext cx="2161423" cy="2161423"/>
          </a:xfrm>
          <a:prstGeom prst="rect">
            <a:avLst/>
          </a:prstGeom>
        </p:spPr>
      </p:pic>
    </p:spTree>
    <p:extLst>
      <p:ext uri="{BB962C8B-B14F-4D97-AF65-F5344CB8AC3E}">
        <p14:creationId xmlns:p14="http://schemas.microsoft.com/office/powerpoint/2010/main" val="2265603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5922</TotalTime>
  <Words>150</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Segoe Print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Ionescu</dc:creator>
  <cp:lastModifiedBy>dawn lee</cp:lastModifiedBy>
  <cp:revision>195</cp:revision>
  <cp:lastPrinted>2018-12-07T14:41:36Z</cp:lastPrinted>
  <dcterms:created xsi:type="dcterms:W3CDTF">2017-07-06T21:18:11Z</dcterms:created>
  <dcterms:modified xsi:type="dcterms:W3CDTF">2019-05-10T13:57:44Z</dcterms:modified>
</cp:coreProperties>
</file>