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0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6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6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3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1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5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4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9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8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2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2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6BFD4-D021-4939-94FB-EA24C7807829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37297-1C10-44DD-BAB3-5A8806FF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2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7345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C00000"/>
                </a:solidFill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LAST WEEK OF 3</a:t>
            </a:r>
            <a:r>
              <a:rPr lang="en-US" sz="4000" u="sng" baseline="30000" dirty="0" smtClean="0">
                <a:solidFill>
                  <a:srgbClr val="C00000"/>
                </a:solidFill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4000" u="sng" dirty="0" smtClean="0">
                <a:solidFill>
                  <a:srgbClr val="C00000"/>
                </a:solidFill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GRADE</a:t>
            </a:r>
          </a:p>
        </p:txBody>
      </p:sp>
      <p:pic>
        <p:nvPicPr>
          <p:cNvPr id="1026" name="Picture 2" descr="Image result for american flag clip ar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41"/>
          <a:stretch/>
        </p:blipFill>
        <p:spPr bwMode="auto">
          <a:xfrm>
            <a:off x="4257883" y="700541"/>
            <a:ext cx="1644509" cy="141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board games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80011"/>
            <a:ext cx="2307247" cy="181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8838" y="940814"/>
            <a:ext cx="42203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Monday 5/27:</a:t>
            </a:r>
          </a:p>
          <a:p>
            <a:pPr algn="ctr"/>
            <a:r>
              <a:rPr lang="en-US" sz="1600" b="1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 School (Memorial Day</a:t>
            </a:r>
            <a:r>
              <a:rPr lang="en-US" sz="1600" b="1" dirty="0" smtClean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b="1" dirty="0" smtClean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1600" b="1" u="sng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Tuesday 5/28: </a:t>
            </a:r>
          </a:p>
          <a:p>
            <a:pPr algn="ctr"/>
            <a:r>
              <a:rPr lang="en-US" sz="1600" b="1" dirty="0" smtClean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Fort Day</a:t>
            </a:r>
            <a:r>
              <a:rPr lang="en-US" sz="1600" b="1" dirty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1600" dirty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may bring a small </a:t>
            </a:r>
            <a:r>
              <a:rPr lang="en-US" sz="1600" dirty="0" smtClean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blanket, flashlight </a:t>
            </a:r>
            <a:r>
              <a:rPr lang="en-US" sz="1600" dirty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and a rated</a:t>
            </a:r>
            <a:r>
              <a:rPr lang="en-US" sz="1600" b="1" dirty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G </a:t>
            </a:r>
            <a:r>
              <a:rPr lang="en-US" sz="1600" dirty="0" smtClean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movie.  You may send in a snack for the class.</a:t>
            </a:r>
            <a:endParaRPr lang="en-US" sz="1600" dirty="0"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b="1" dirty="0" smtClean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u="sng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5/29:</a:t>
            </a:r>
            <a:endParaRPr lang="en-US" sz="1600" b="1" u="sng" dirty="0"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Game </a:t>
            </a:r>
            <a:r>
              <a:rPr lang="en-US" sz="1600" b="1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Day: </a:t>
            </a:r>
            <a:r>
              <a:rPr lang="en-US" sz="1600" dirty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tudents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may bring in board games to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play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(no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electronics, please).</a:t>
            </a:r>
            <a:endParaRPr lang="en-US" sz="1600" dirty="0" smtClean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u="sng" dirty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b="1" u="sng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hursday </a:t>
            </a:r>
            <a:r>
              <a:rPr lang="en-US" sz="1600" b="1" u="sng" dirty="0" smtClean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5/30</a:t>
            </a:r>
            <a:endParaRPr lang="en-US" sz="1600" b="1" u="sng" dirty="0" smtClean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Movie Day:  James and the Giant Peach. 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are allowed to bring a small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blanket and 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stuffed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animal.  You may send in a snack for the class.</a:t>
            </a:r>
            <a:endParaRPr lang="en-US" sz="1600" dirty="0" smtClean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1600" b="1" u="sng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1600" b="1" u="sng" dirty="0" smtClean="0"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5/31:</a:t>
            </a:r>
            <a:endParaRPr lang="en-US" sz="1600" u="sng" dirty="0" smtClean="0">
              <a:effectLst/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Last Day of </a:t>
            </a:r>
            <a:r>
              <a:rPr lang="en-US" sz="1600" b="1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School: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Students may bring rated </a:t>
            </a:r>
            <a:r>
              <a:rPr lang="en-US" sz="1600" b="1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movies </a:t>
            </a:r>
            <a:r>
              <a:rPr lang="en-US" sz="1600" dirty="0" smtClean="0">
                <a:effectLst/>
                <a:latin typeface="AR JULI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and board games.</a:t>
            </a:r>
          </a:p>
          <a:p>
            <a:pPr algn="ctr"/>
            <a:endParaRPr lang="en-US" sz="1600" dirty="0">
              <a:latin typeface="AR JULIAN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utoShape 4" descr="Image result for popcorn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465" y="2736933"/>
            <a:ext cx="1847850" cy="2466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00" y="601318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23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1817</TotalTime>
  <Words>14</Words>
  <Application>Microsoft Office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JULIAN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Contardo</dc:creator>
  <cp:lastModifiedBy>dawn lee</cp:lastModifiedBy>
  <cp:revision>20</cp:revision>
  <dcterms:created xsi:type="dcterms:W3CDTF">2017-05-26T00:29:37Z</dcterms:created>
  <dcterms:modified xsi:type="dcterms:W3CDTF">2019-05-22T18:03:20Z</dcterms:modified>
</cp:coreProperties>
</file>